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6" r:id="rId3"/>
    <p:sldId id="258" r:id="rId4"/>
    <p:sldId id="269" r:id="rId5"/>
    <p:sldId id="271" r:id="rId6"/>
    <p:sldId id="259" r:id="rId7"/>
    <p:sldId id="261" r:id="rId8"/>
    <p:sldId id="262" r:id="rId9"/>
    <p:sldId id="264" r:id="rId10"/>
    <p:sldId id="265" r:id="rId11"/>
    <p:sldId id="266" r:id="rId12"/>
    <p:sldId id="267" r:id="rId13"/>
    <p:sldId id="270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3598" autoAdjust="0"/>
  </p:normalViewPr>
  <p:slideViewPr>
    <p:cSldViewPr>
      <p:cViewPr varScale="1">
        <p:scale>
          <a:sx n="61" d="100"/>
          <a:sy n="61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08B1B5-16DE-4EA9-AE40-F99187E671E6}" type="datetimeFigureOut">
              <a:rPr lang="en-US" smtClean="0"/>
              <a:pPr/>
              <a:t>5/23/2013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3ADCB-6CB2-45ED-A5E5-65F1D363C32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33ADCB-6CB2-45ED-A5E5-65F1D363C32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33ADCB-6CB2-45ED-A5E5-65F1D363C329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686800" cy="13716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bn-BD" sz="13800" dirty="0" smtClean="0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3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Water lili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47800" y="1752600"/>
            <a:ext cx="6034617" cy="452596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81940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bn-BD" sz="13800" b="1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13800" b="1" dirty="0">
              <a:solidFill>
                <a:schemeClr val="accent1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743200"/>
            <a:ext cx="9144000" cy="4114799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pPr>
              <a:buNone/>
            </a:pPr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 ১/রোজা অবস্থায় কিকি কাজ করা যাবেনা। </a:t>
            </a:r>
          </a:p>
          <a:p>
            <a:pPr>
              <a:buNone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২/কিকি কারনে রোজা ভজ্ঞ হয়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bn-BD" sz="6600" b="1" dirty="0" smtClean="0">
                <a:latin typeface="NikoshBAN" pitchFamily="2" charset="0"/>
                <a:cs typeface="NikoshBAN" pitchFamily="2" charset="0"/>
              </a:rPr>
              <a:t>বাড়ির কাজ </a:t>
            </a:r>
            <a:endParaRPr lang="en-US" sz="6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bn-BD" sz="4800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রোজার  রাখার  উপকারিতা  লিখে</a:t>
            </a:r>
            <a:r>
              <a:rPr lang="bn-BD" sz="4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bn-BD" sz="4800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আনবে।</a:t>
            </a:r>
            <a:endParaRPr lang="en-US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7239000" cy="2286000"/>
          </a:xfrm>
          <a:solidFill>
            <a:schemeClr val="bg2">
              <a:lumMod val="90000"/>
            </a:schemeClr>
          </a:solidFill>
        </p:spPr>
        <p:txBody>
          <a:bodyPr>
            <a:noAutofit/>
          </a:bodyPr>
          <a:lstStyle/>
          <a:p>
            <a:r>
              <a:rPr lang="bn-BD" sz="16600" dirty="0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6600" dirty="0">
              <a:solidFill>
                <a:schemeClr val="accent3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Water lilies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66800" y="2438400"/>
            <a:ext cx="6934199" cy="4419599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bn-BD" sz="9600" b="1" dirty="0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9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bn-BD" sz="6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endParaRPr lang="en-US" sz="60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মোঃমনজুরল ইসলাম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প্রভাষক</a:t>
            </a:r>
            <a:endParaRPr lang="en-US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ঝিনাইগাতি মহিলা কলেজ</a:t>
            </a:r>
          </a:p>
          <a:p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কোডঃ৬</a:t>
            </a:r>
            <a:endParaRPr lang="en-US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39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60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60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Subtitle 2"/>
          <p:cNvSpPr>
            <a:spLocks noGrp="1"/>
          </p:cNvSpPr>
          <p:nvPr>
            <p:ph sz="half" idx="1"/>
          </p:nvPr>
        </p:nvSpPr>
        <p:spPr>
          <a:xfrm>
            <a:off x="4929753" y="1600200"/>
            <a:ext cx="4038600" cy="4525963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পাঠ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শ্রেণীঃএকাদশ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বিষয়ঃ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ফিকাহ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বিশেষ পাঠঃ রোজা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সময়ঃ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৬০মিনিট</a:t>
            </a:r>
          </a:p>
          <a:p>
            <a:endParaRPr lang="bn-BD" sz="18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36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36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4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9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3" grpId="1" build="p" animBg="1"/>
      <p:bldP spid="6" grpId="0" build="p" animBg="1"/>
      <p:bldP spid="6" grpI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1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458" y="304800"/>
            <a:ext cx="8695542" cy="578648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ages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24212" y="1143000"/>
            <a:ext cx="2695575" cy="3567906"/>
          </a:xfrm>
        </p:spPr>
      </p:pic>
      <p:pic>
        <p:nvPicPr>
          <p:cNvPr id="1026" name="Picture 2" descr="C:\Documents and Settings\jsc\Desktop\manzu\22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81700" y="685800"/>
            <a:ext cx="3162300" cy="4029075"/>
          </a:xfrm>
          <a:prstGeom prst="rect">
            <a:avLst/>
          </a:prstGeom>
          <a:noFill/>
        </p:spPr>
      </p:pic>
      <p:pic>
        <p:nvPicPr>
          <p:cNvPr id="1028" name="Picture 4" descr="C:\Documents and Settings\jsc\Desktop\manzu\24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en-US" sz="16600" b="1" dirty="0">
              <a:solidFill>
                <a:schemeClr val="accent3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Documents and Settings\jsc\Desktop\manzu\6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295400"/>
            <a:ext cx="9144000" cy="55626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154362"/>
          </a:xfrm>
        </p:spPr>
        <p:txBody>
          <a:bodyPr>
            <a:noAutofit/>
          </a:bodyPr>
          <a:lstStyle/>
          <a:p>
            <a:r>
              <a:rPr lang="bn-BD" sz="960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পাঠ শিরোনাম</a:t>
            </a:r>
            <a:endParaRPr lang="en-US" sz="9600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228600" y="304801"/>
            <a:ext cx="8686800" cy="2362199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bn-BD" sz="13800" dirty="0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শিখন ফল</a:t>
            </a:r>
            <a:endParaRPr lang="en-US" sz="13800" dirty="0">
              <a:solidFill>
                <a:schemeClr val="accent3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228600" y="2438400"/>
            <a:ext cx="8686800" cy="28956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bn-BD" sz="40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১/ রোজা কাকে বলে বলতে পারবে</a:t>
            </a:r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algn="l"/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২</a:t>
            </a:r>
            <a:r>
              <a:rPr lang="bn-BD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/  রোজা কত প্রকার বলতে পারবে </a:t>
            </a:r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algn="l"/>
            <a:r>
              <a:rPr lang="bn-BD" sz="40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৩/ রোজা কার উপর ফরজ ব্যাক্ষা করতে পারবে।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11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1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13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15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8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n-BD" sz="8000" b="1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উপস্থাপনা</a:t>
            </a:r>
            <a:endParaRPr lang="en-US" sz="8000" b="1" dirty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Content Placeholder 3" descr="images_018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1143000"/>
            <a:ext cx="8686800" cy="5715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bn-BD" sz="7200" b="1" dirty="0" smtClean="0">
                <a:solidFill>
                  <a:schemeClr val="accent4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7200" b="1" dirty="0">
              <a:solidFill>
                <a:schemeClr val="accent4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8229600" cy="4525963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bn-BD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১।রোজা কাকে বলে বিস্তারিত আলচনা  কর ।</a:t>
            </a:r>
          </a:p>
          <a:p>
            <a:pPr>
              <a:buNone/>
            </a:pPr>
            <a:r>
              <a:rPr lang="bn-BD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২।রোজা 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কত প্রকার কি কি। </a:t>
            </a:r>
            <a:endParaRPr lang="en-US" sz="44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sz="32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</TotalTime>
  <Words>95</Words>
  <Application>Microsoft Office PowerPoint</Application>
  <PresentationFormat>On-screen Show (4:3)</PresentationFormat>
  <Paragraphs>31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স্বাগতম</vt:lpstr>
      <vt:lpstr>পরিচিতি</vt:lpstr>
      <vt:lpstr>Slide 3</vt:lpstr>
      <vt:lpstr>Slide 4</vt:lpstr>
      <vt:lpstr>Slide 5</vt:lpstr>
      <vt:lpstr>পাঠ শিরোনাম</vt:lpstr>
      <vt:lpstr>শিখন ফল</vt:lpstr>
      <vt:lpstr>উপস্থাপনা</vt:lpstr>
      <vt:lpstr>দলীয় কাজ</vt:lpstr>
      <vt:lpstr>মূল্যায়ন</vt:lpstr>
      <vt:lpstr>বাড়ির কাজ </vt:lpstr>
      <vt:lpstr>ধন্যবাদ</vt:lpstr>
      <vt:lpstr>Slide 13</vt:lpstr>
      <vt:lpstr>Slide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JSC</cp:lastModifiedBy>
  <cp:revision>79</cp:revision>
  <dcterms:created xsi:type="dcterms:W3CDTF">2006-08-16T00:00:00Z</dcterms:created>
  <dcterms:modified xsi:type="dcterms:W3CDTF">2013-05-23T09:34:39Z</dcterms:modified>
</cp:coreProperties>
</file>